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6"/>
  </p:notesMasterIdLst>
  <p:sldIdLst>
    <p:sldId id="271" r:id="rId2"/>
    <p:sldId id="273" r:id="rId3"/>
    <p:sldId id="292" r:id="rId4"/>
    <p:sldId id="293" r:id="rId5"/>
    <p:sldId id="299" r:id="rId6"/>
    <p:sldId id="274" r:id="rId7"/>
    <p:sldId id="302" r:id="rId8"/>
    <p:sldId id="300" r:id="rId9"/>
    <p:sldId id="297" r:id="rId10"/>
    <p:sldId id="295" r:id="rId11"/>
    <p:sldId id="296" r:id="rId12"/>
    <p:sldId id="294" r:id="rId13"/>
    <p:sldId id="301" r:id="rId14"/>
    <p:sldId id="269" r:id="rId15"/>
  </p:sldIdLst>
  <p:sldSz cx="9144000" cy="6858000" type="screen4x3"/>
  <p:notesSz cx="6858000" cy="9144000"/>
  <p:embeddedFontLst>
    <p:embeddedFont>
      <p:font typeface="나눔바른펜" panose="020B0600000101010101" charset="-127"/>
      <p:regular r:id="rId17"/>
      <p:bold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6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6D70"/>
    <a:srgbClr val="FFFFCC"/>
    <a:srgbClr val="CFECF0"/>
    <a:srgbClr val="E9F6F8"/>
    <a:srgbClr val="43CDD7"/>
    <a:srgbClr val="C5F0F3"/>
    <a:srgbClr val="FFFFFF"/>
    <a:srgbClr val="404040"/>
    <a:srgbClr val="114B4F"/>
    <a:srgbClr val="0E41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280" y="-72"/>
      </p:cViewPr>
      <p:guideLst>
        <p:guide orient="horz" pos="236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-498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75B8C-DF90-4444-88E4-F1D95D87E965}" type="datetimeFigureOut">
              <a:rPr lang="ko-KR" altLang="en-US" smtClean="0"/>
              <a:pPr/>
              <a:t>2019-06-16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05DAE-064F-4E16-A6EA-40DBFA52F8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808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EEF72-D11B-4B45-80B2-11F8785BC426}" type="datetime1">
              <a:rPr lang="ko-KR" altLang="en-US" smtClean="0"/>
              <a:t>2019-06-16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F6344-EBAA-4085-A258-559FF331E266}" type="datetime1">
              <a:rPr lang="ko-KR" altLang="en-US" smtClean="0"/>
              <a:t>2019-06-16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636578" y="217215"/>
            <a:ext cx="2346960" cy="365125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" name="액자 1"/>
          <p:cNvSpPr/>
          <p:nvPr userDrawn="1"/>
        </p:nvSpPr>
        <p:spPr>
          <a:xfrm>
            <a:off x="323528" y="230585"/>
            <a:ext cx="5904656" cy="684076"/>
          </a:xfrm>
          <a:prstGeom prst="frame">
            <a:avLst>
              <a:gd name="adj1" fmla="val 76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 userDrawn="1"/>
        </p:nvSpPr>
        <p:spPr>
          <a:xfrm>
            <a:off x="0" y="0"/>
            <a:ext cx="107504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144000" cy="11967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636578" y="217215"/>
            <a:ext cx="23469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액자 5"/>
          <p:cNvSpPr/>
          <p:nvPr userDrawn="1"/>
        </p:nvSpPr>
        <p:spPr>
          <a:xfrm>
            <a:off x="323528" y="230585"/>
            <a:ext cx="5904656" cy="684076"/>
          </a:xfrm>
          <a:prstGeom prst="frame">
            <a:avLst>
              <a:gd name="adj1" fmla="val 76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107504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0FF6-59C0-4879-B026-626A45E9659E}" type="datetime1">
              <a:rPr lang="ko-KR" altLang="en-US" smtClean="0"/>
              <a:t>2019-06-16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6B71F-E5F5-4A0E-890A-E016AAB339A5}" type="datetime1">
              <a:rPr lang="ko-KR" altLang="en-US" smtClean="0"/>
              <a:t>2019-06-16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021B9-18A6-4AF5-A374-48BE1ECA2072}" type="datetime1">
              <a:rPr lang="ko-KR" altLang="en-US" smtClean="0"/>
              <a:t>2019-06-16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1C93-9B06-4276-BC97-0ADB2A4437DB}" type="datetime1">
              <a:rPr lang="ko-KR" altLang="en-US" smtClean="0"/>
              <a:t>2019-06-16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BF81-9823-4755-9B74-B9CC032432DE}" type="datetime1">
              <a:rPr lang="ko-KR" altLang="en-US" smtClean="0"/>
              <a:t>2019-06-16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8A5C5-A760-4665-A940-E20F510C69FE}" type="datetime1">
              <a:rPr lang="ko-KR" altLang="en-US" smtClean="0"/>
              <a:t>2019-06-16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8E556582-29A5-4912-BEA1-BEA54FAD3E1C}" type="datetime1">
              <a:rPr lang="ko-KR" altLang="en-US" smtClean="0"/>
              <a:t>2019-06-16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660232" y="0"/>
            <a:ext cx="2346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 spc="-150">
          <a:solidFill>
            <a:schemeClr val="tx1"/>
          </a:solidFill>
          <a:latin typeface="Noto Sans Korean Bold" pitchFamily="34" charset="-127"/>
          <a:ea typeface="Noto Sans Korean Bold" pitchFamily="34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D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액자 11"/>
          <p:cNvSpPr/>
          <p:nvPr/>
        </p:nvSpPr>
        <p:spPr>
          <a:xfrm>
            <a:off x="359999" y="324427"/>
            <a:ext cx="8424000" cy="6085898"/>
          </a:xfrm>
          <a:prstGeom prst="frame">
            <a:avLst>
              <a:gd name="adj1" fmla="val 14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47160" y="1864309"/>
            <a:ext cx="58496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spc="-15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데이터베이스프로그래밍</a:t>
            </a:r>
            <a:endParaRPr lang="en-US" altLang="ko-KR" sz="5400" b="1" spc="-15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5400" b="1" spc="-15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최종발표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97381" y="3963525"/>
            <a:ext cx="2549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종강시켜조</a:t>
            </a:r>
            <a:endParaRPr lang="en-US" altLang="ko-KR" sz="24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김윤아</a:t>
            </a:r>
            <a:r>
              <a:rPr lang="en-US" altLang="ko-KR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4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원효선</a:t>
            </a:r>
            <a:endParaRPr lang="en-US" altLang="ko-KR" sz="24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96157" y="3755076"/>
            <a:ext cx="7751687" cy="7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59999" y="324427"/>
            <a:ext cx="8424000" cy="60858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226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901592" y="2151173"/>
            <a:ext cx="2180370" cy="4087701"/>
          </a:xfrm>
          <a:prstGeom prst="roundRect">
            <a:avLst/>
          </a:prstGeom>
          <a:solidFill>
            <a:srgbClr val="43CD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9144000" cy="1238250"/>
          </a:xfrm>
          <a:prstGeom prst="rect">
            <a:avLst/>
          </a:prstGeom>
          <a:solidFill>
            <a:srgbClr val="43CD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E12531-6FF3-4A70-ADD4-1CF142C0B40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Noto Sans Korean Medium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Noto Sans Korean Medium" pitchFamily="34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7544" y="249448"/>
            <a:ext cx="34195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b="1" dirty="0">
                <a:solidFill>
                  <a:prstClr val="whit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02  UI </a:t>
            </a:r>
            <a:r>
              <a:rPr lang="ko-KR" altLang="en-US" sz="3600" b="1" dirty="0">
                <a:solidFill>
                  <a:prstClr val="whit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및 기능</a:t>
            </a:r>
            <a:r>
              <a:rPr lang="en-US" altLang="ko-KR" sz="3600" b="1" dirty="0">
                <a:solidFill>
                  <a:prstClr val="whit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3600" b="1" dirty="0">
                <a:solidFill>
                  <a:prstClr val="whit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소개</a:t>
            </a:r>
            <a:endParaRPr lang="en-US" altLang="ko-KR" sz="3600" b="1" dirty="0">
              <a:solidFill>
                <a:prstClr val="white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8442" y="240210"/>
            <a:ext cx="5895975" cy="664809"/>
          </a:xfrm>
          <a:prstGeom prst="rect">
            <a:avLst/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20428" y="3443388"/>
            <a:ext cx="1956324" cy="1716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장바구니에 추가</a:t>
            </a:r>
            <a:endParaRPr lang="en-US" altLang="ko-KR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다중선택 가능</a:t>
            </a: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동일 과목 선택 가능 등</a:t>
            </a: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</p:txBody>
      </p:sp>
      <p:sp>
        <p:nvSpPr>
          <p:cNvPr id="33" name="타원 32"/>
          <p:cNvSpPr>
            <a:spLocks noChangeAspect="1"/>
          </p:cNvSpPr>
          <p:nvPr/>
        </p:nvSpPr>
        <p:spPr>
          <a:xfrm>
            <a:off x="1343802" y="1478460"/>
            <a:ext cx="1295950" cy="1716001"/>
          </a:xfrm>
          <a:prstGeom prst="ellipse">
            <a:avLst/>
          </a:prstGeom>
          <a:solidFill>
            <a:schemeClr val="bg1"/>
          </a:solidFill>
          <a:ln>
            <a:solidFill>
              <a:srgbClr val="43CD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43CDD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학생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D83D1E-7F61-4A59-8A69-541E4438A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431" y="1373084"/>
            <a:ext cx="4947920" cy="30973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59F50C6-424D-4861-97B6-FABFA022F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163" y="1335406"/>
            <a:ext cx="4962244" cy="25152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2B2E1F7-67B8-4D3F-8B22-9ABBD2C7E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3282" y="4429112"/>
            <a:ext cx="4814218" cy="2111608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482E9C6D-C038-448D-AF99-76955F88C3C7}"/>
              </a:ext>
            </a:extLst>
          </p:cNvPr>
          <p:cNvSpPr/>
          <p:nvPr/>
        </p:nvSpPr>
        <p:spPr>
          <a:xfrm>
            <a:off x="5608320" y="3982720"/>
            <a:ext cx="406400" cy="314960"/>
          </a:xfrm>
          <a:prstGeom prst="downArrow">
            <a:avLst/>
          </a:prstGeom>
          <a:solidFill>
            <a:srgbClr val="D96D70"/>
          </a:solidFill>
          <a:ln>
            <a:solidFill>
              <a:srgbClr val="D96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ABFCB5E4-BCCA-429C-958D-CA9101136EBB}"/>
              </a:ext>
            </a:extLst>
          </p:cNvPr>
          <p:cNvSpPr/>
          <p:nvPr/>
        </p:nvSpPr>
        <p:spPr>
          <a:xfrm>
            <a:off x="7763831" y="1052322"/>
            <a:ext cx="320939" cy="539750"/>
          </a:xfrm>
          <a:custGeom>
            <a:avLst/>
            <a:gdLst>
              <a:gd name="connsiteX0" fmla="*/ 0 w 518160"/>
              <a:gd name="connsiteY0" fmla="*/ 457200 h 721360"/>
              <a:gd name="connsiteX1" fmla="*/ 223520 w 518160"/>
              <a:gd name="connsiteY1" fmla="*/ 721360 h 721360"/>
              <a:gd name="connsiteX2" fmla="*/ 518160 w 518160"/>
              <a:gd name="connsiteY2" fmla="*/ 0 h 721360"/>
              <a:gd name="connsiteX3" fmla="*/ 213360 w 518160"/>
              <a:gd name="connsiteY3" fmla="*/ 558800 h 721360"/>
              <a:gd name="connsiteX4" fmla="*/ 0 w 518160"/>
              <a:gd name="connsiteY4" fmla="*/ 45720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160" h="721360">
                <a:moveTo>
                  <a:pt x="0" y="457200"/>
                </a:moveTo>
                <a:lnTo>
                  <a:pt x="223520" y="721360"/>
                </a:lnTo>
                <a:lnTo>
                  <a:pt x="518160" y="0"/>
                </a:lnTo>
                <a:lnTo>
                  <a:pt x="213360" y="558800"/>
                </a:lnTo>
                <a:lnTo>
                  <a:pt x="0" y="457200"/>
                </a:lnTo>
                <a:close/>
              </a:path>
            </a:pathLst>
          </a:custGeom>
          <a:solidFill>
            <a:srgbClr val="D96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C70AA5E-37E0-4334-A632-8CD6261BBD31}"/>
              </a:ext>
            </a:extLst>
          </p:cNvPr>
          <p:cNvSpPr/>
          <p:nvPr/>
        </p:nvSpPr>
        <p:spPr>
          <a:xfrm>
            <a:off x="3738880" y="5283200"/>
            <a:ext cx="4104640" cy="1036320"/>
          </a:xfrm>
          <a:prstGeom prst="roundRect">
            <a:avLst/>
          </a:prstGeom>
          <a:noFill/>
          <a:ln>
            <a:solidFill>
              <a:srgbClr val="D96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073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949061" y="2151173"/>
            <a:ext cx="2180370" cy="4087701"/>
          </a:xfrm>
          <a:prstGeom prst="roundRect">
            <a:avLst/>
          </a:prstGeom>
          <a:solidFill>
            <a:srgbClr val="43CD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9144000" cy="1238250"/>
          </a:xfrm>
          <a:prstGeom prst="rect">
            <a:avLst/>
          </a:prstGeom>
          <a:solidFill>
            <a:srgbClr val="43CD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E12531-6FF3-4A70-ADD4-1CF142C0B40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Noto Sans Korean Medium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Noto Sans Korean Medium" pitchFamily="34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7544" y="249448"/>
            <a:ext cx="34195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b="1" dirty="0">
                <a:solidFill>
                  <a:prstClr val="whit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02  UI </a:t>
            </a:r>
            <a:r>
              <a:rPr lang="ko-KR" altLang="en-US" sz="3600" b="1" dirty="0">
                <a:solidFill>
                  <a:prstClr val="whit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및 기능</a:t>
            </a:r>
            <a:r>
              <a:rPr lang="en-US" altLang="ko-KR" sz="3600" b="1" dirty="0">
                <a:solidFill>
                  <a:prstClr val="whit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3600" b="1" dirty="0">
                <a:solidFill>
                  <a:prstClr val="whit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소개</a:t>
            </a:r>
            <a:endParaRPr lang="en-US" altLang="ko-KR" sz="3600" b="1" dirty="0">
              <a:solidFill>
                <a:prstClr val="white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8442" y="240210"/>
            <a:ext cx="5895975" cy="664809"/>
          </a:xfrm>
          <a:prstGeom prst="rect">
            <a:avLst/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14454" y="3959990"/>
            <a:ext cx="1956324" cy="470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장바구니를 조회</a:t>
            </a:r>
            <a:endParaRPr lang="en-US" altLang="ko-KR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3" name="타원 32"/>
          <p:cNvSpPr>
            <a:spLocks noChangeAspect="1"/>
          </p:cNvSpPr>
          <p:nvPr/>
        </p:nvSpPr>
        <p:spPr>
          <a:xfrm>
            <a:off x="1391271" y="1478460"/>
            <a:ext cx="1295950" cy="1716001"/>
          </a:xfrm>
          <a:prstGeom prst="ellipse">
            <a:avLst/>
          </a:prstGeom>
          <a:solidFill>
            <a:schemeClr val="bg1"/>
          </a:solidFill>
          <a:ln>
            <a:solidFill>
              <a:srgbClr val="43CD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43CDD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학생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7F1644B-E3AB-4EAD-B250-25C96EE6B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745" y="1832066"/>
            <a:ext cx="4405477" cy="18731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B905E3D-8ADE-4880-A9CA-34E18B554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029" y="3938612"/>
            <a:ext cx="4776910" cy="2612193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4F008C0-399F-4884-896F-A7DCA04468D7}"/>
              </a:ext>
            </a:extLst>
          </p:cNvPr>
          <p:cNvCxnSpPr/>
          <p:nvPr/>
        </p:nvCxnSpPr>
        <p:spPr>
          <a:xfrm flipV="1">
            <a:off x="8341360" y="1828800"/>
            <a:ext cx="0" cy="32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061D12C1-07C9-4D5F-80C2-2C019AE8C916}"/>
              </a:ext>
            </a:extLst>
          </p:cNvPr>
          <p:cNvSpPr/>
          <p:nvPr/>
        </p:nvSpPr>
        <p:spPr>
          <a:xfrm>
            <a:off x="5193351" y="1881298"/>
            <a:ext cx="320939" cy="539750"/>
          </a:xfrm>
          <a:custGeom>
            <a:avLst/>
            <a:gdLst>
              <a:gd name="connsiteX0" fmla="*/ 0 w 518160"/>
              <a:gd name="connsiteY0" fmla="*/ 457200 h 721360"/>
              <a:gd name="connsiteX1" fmla="*/ 223520 w 518160"/>
              <a:gd name="connsiteY1" fmla="*/ 721360 h 721360"/>
              <a:gd name="connsiteX2" fmla="*/ 518160 w 518160"/>
              <a:gd name="connsiteY2" fmla="*/ 0 h 721360"/>
              <a:gd name="connsiteX3" fmla="*/ 213360 w 518160"/>
              <a:gd name="connsiteY3" fmla="*/ 558800 h 721360"/>
              <a:gd name="connsiteX4" fmla="*/ 0 w 518160"/>
              <a:gd name="connsiteY4" fmla="*/ 45720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160" h="721360">
                <a:moveTo>
                  <a:pt x="0" y="457200"/>
                </a:moveTo>
                <a:lnTo>
                  <a:pt x="223520" y="721360"/>
                </a:lnTo>
                <a:lnTo>
                  <a:pt x="518160" y="0"/>
                </a:lnTo>
                <a:lnTo>
                  <a:pt x="213360" y="558800"/>
                </a:lnTo>
                <a:lnTo>
                  <a:pt x="0" y="457200"/>
                </a:lnTo>
                <a:close/>
              </a:path>
            </a:pathLst>
          </a:custGeom>
          <a:solidFill>
            <a:srgbClr val="D96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33EE4370-4A62-4646-AC68-596C89C64640}"/>
              </a:ext>
            </a:extLst>
          </p:cNvPr>
          <p:cNvSpPr/>
          <p:nvPr/>
        </p:nvSpPr>
        <p:spPr>
          <a:xfrm>
            <a:off x="7154231" y="4029202"/>
            <a:ext cx="320939" cy="539750"/>
          </a:xfrm>
          <a:custGeom>
            <a:avLst/>
            <a:gdLst>
              <a:gd name="connsiteX0" fmla="*/ 0 w 518160"/>
              <a:gd name="connsiteY0" fmla="*/ 457200 h 721360"/>
              <a:gd name="connsiteX1" fmla="*/ 223520 w 518160"/>
              <a:gd name="connsiteY1" fmla="*/ 721360 h 721360"/>
              <a:gd name="connsiteX2" fmla="*/ 518160 w 518160"/>
              <a:gd name="connsiteY2" fmla="*/ 0 h 721360"/>
              <a:gd name="connsiteX3" fmla="*/ 213360 w 518160"/>
              <a:gd name="connsiteY3" fmla="*/ 558800 h 721360"/>
              <a:gd name="connsiteX4" fmla="*/ 0 w 518160"/>
              <a:gd name="connsiteY4" fmla="*/ 45720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160" h="721360">
                <a:moveTo>
                  <a:pt x="0" y="457200"/>
                </a:moveTo>
                <a:lnTo>
                  <a:pt x="223520" y="721360"/>
                </a:lnTo>
                <a:lnTo>
                  <a:pt x="518160" y="0"/>
                </a:lnTo>
                <a:lnTo>
                  <a:pt x="213360" y="558800"/>
                </a:lnTo>
                <a:lnTo>
                  <a:pt x="0" y="457200"/>
                </a:lnTo>
                <a:close/>
              </a:path>
            </a:pathLst>
          </a:custGeom>
          <a:solidFill>
            <a:srgbClr val="D96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5541D57-92BC-489E-969B-976C20B7FD1C}"/>
              </a:ext>
            </a:extLst>
          </p:cNvPr>
          <p:cNvCxnSpPr/>
          <p:nvPr/>
        </p:nvCxnSpPr>
        <p:spPr>
          <a:xfrm>
            <a:off x="3603745" y="3850640"/>
            <a:ext cx="4591194" cy="0"/>
          </a:xfrm>
          <a:prstGeom prst="line">
            <a:avLst/>
          </a:prstGeom>
          <a:ln w="38100">
            <a:solidFill>
              <a:srgbClr val="D96D7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958EC026-A4FC-426D-B45C-6AB8747DC51C}"/>
              </a:ext>
            </a:extLst>
          </p:cNvPr>
          <p:cNvSpPr/>
          <p:nvPr/>
        </p:nvSpPr>
        <p:spPr>
          <a:xfrm>
            <a:off x="5696142" y="1478460"/>
            <a:ext cx="406400" cy="314960"/>
          </a:xfrm>
          <a:prstGeom prst="downArrow">
            <a:avLst/>
          </a:prstGeom>
          <a:solidFill>
            <a:srgbClr val="D96D70"/>
          </a:solidFill>
          <a:ln>
            <a:solidFill>
              <a:srgbClr val="D96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05B09F8-1B74-4715-BF82-BF948B4A5F0B}"/>
              </a:ext>
            </a:extLst>
          </p:cNvPr>
          <p:cNvSpPr/>
          <p:nvPr/>
        </p:nvSpPr>
        <p:spPr>
          <a:xfrm>
            <a:off x="3738880" y="4958080"/>
            <a:ext cx="4104640" cy="1178560"/>
          </a:xfrm>
          <a:prstGeom prst="roundRect">
            <a:avLst/>
          </a:prstGeom>
          <a:noFill/>
          <a:ln>
            <a:solidFill>
              <a:srgbClr val="D96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585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9144000" cy="1238250"/>
          </a:xfrm>
          <a:prstGeom prst="rect">
            <a:avLst/>
          </a:prstGeom>
          <a:solidFill>
            <a:srgbClr val="43CD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E12531-6FF3-4A70-ADD4-1CF142C0B40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Noto Sans Korean Medium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Noto Sans Korean Medium" pitchFamily="34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7544" y="249448"/>
            <a:ext cx="34195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b="1" dirty="0">
                <a:solidFill>
                  <a:prstClr val="whit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02  UI </a:t>
            </a:r>
            <a:r>
              <a:rPr lang="ko-KR" altLang="en-US" sz="3600" b="1" dirty="0">
                <a:solidFill>
                  <a:prstClr val="whit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및 기능</a:t>
            </a:r>
            <a:r>
              <a:rPr lang="en-US" altLang="ko-KR" sz="3600" b="1" dirty="0">
                <a:solidFill>
                  <a:prstClr val="whit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3600" b="1" dirty="0">
                <a:solidFill>
                  <a:prstClr val="whit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소개</a:t>
            </a:r>
            <a:endParaRPr lang="en-US" altLang="ko-KR" sz="3600" b="1" dirty="0">
              <a:solidFill>
                <a:prstClr val="white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8442" y="240210"/>
            <a:ext cx="5895975" cy="664809"/>
          </a:xfrm>
          <a:prstGeom prst="rect">
            <a:avLst/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40213" y="3844498"/>
            <a:ext cx="15759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로그인</a:t>
            </a:r>
            <a:endParaRPr lang="en-US" altLang="ko-KR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담당 수업 조회</a:t>
            </a:r>
            <a:endParaRPr lang="en-US" altLang="ko-KR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수강생 확인</a:t>
            </a:r>
            <a:endParaRPr lang="en-US" altLang="ko-KR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수업 정원 수정</a:t>
            </a:r>
            <a:endParaRPr lang="en-US" altLang="ko-KR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992016" y="2151173"/>
            <a:ext cx="2032000" cy="4087701"/>
          </a:xfrm>
          <a:prstGeom prst="roundRect">
            <a:avLst/>
          </a:prstGeom>
          <a:solidFill>
            <a:srgbClr val="43CD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196319" y="3429000"/>
            <a:ext cx="15759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담당 수업 조회</a:t>
            </a:r>
            <a:endParaRPr lang="en-US" altLang="ko-KR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수강생 조회</a:t>
            </a:r>
            <a:endParaRPr lang="en-US" altLang="ko-KR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7" name="타원 36"/>
          <p:cNvSpPr>
            <a:spLocks noChangeAspect="1"/>
          </p:cNvSpPr>
          <p:nvPr/>
        </p:nvSpPr>
        <p:spPr>
          <a:xfrm>
            <a:off x="1300226" y="1505721"/>
            <a:ext cx="1368159" cy="1716001"/>
          </a:xfrm>
          <a:prstGeom prst="ellipse">
            <a:avLst/>
          </a:prstGeom>
          <a:solidFill>
            <a:schemeClr val="bg1"/>
          </a:solidFill>
          <a:ln>
            <a:solidFill>
              <a:srgbClr val="43CD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43CDD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교수님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22A6CB-A030-4CAB-8534-6E9EECDDB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548" y="1910693"/>
            <a:ext cx="5033569" cy="28221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17BD43-BB0E-4050-BA6B-9B5A7D8C8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580" y="3844498"/>
            <a:ext cx="5033569" cy="3081013"/>
          </a:xfrm>
          <a:prstGeom prst="rect">
            <a:avLst/>
          </a:prstGeom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4C0F1931-F8A9-4DD6-BCDE-7824B8D76E11}"/>
              </a:ext>
            </a:extLst>
          </p:cNvPr>
          <p:cNvSpPr/>
          <p:nvPr/>
        </p:nvSpPr>
        <p:spPr>
          <a:xfrm>
            <a:off x="5731164" y="3321758"/>
            <a:ext cx="406400" cy="314960"/>
          </a:xfrm>
          <a:prstGeom prst="downArrow">
            <a:avLst/>
          </a:prstGeom>
          <a:solidFill>
            <a:srgbClr val="D96D70"/>
          </a:solidFill>
          <a:ln>
            <a:solidFill>
              <a:srgbClr val="D96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779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9144000" cy="1238250"/>
          </a:xfrm>
          <a:prstGeom prst="rect">
            <a:avLst/>
          </a:prstGeom>
          <a:solidFill>
            <a:srgbClr val="43CD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E12531-6FF3-4A70-ADD4-1CF142C0B40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Noto Sans Korean Medium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Noto Sans Korean Medium" pitchFamily="34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7544" y="249448"/>
            <a:ext cx="34195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b="1" dirty="0">
                <a:solidFill>
                  <a:prstClr val="whit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02  UI </a:t>
            </a:r>
            <a:r>
              <a:rPr lang="ko-KR" altLang="en-US" sz="3600" b="1" dirty="0">
                <a:solidFill>
                  <a:prstClr val="whit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및 기능</a:t>
            </a:r>
            <a:r>
              <a:rPr lang="en-US" altLang="ko-KR" sz="3600" b="1" dirty="0">
                <a:solidFill>
                  <a:prstClr val="whit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3600" b="1" dirty="0">
                <a:solidFill>
                  <a:prstClr val="whit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소개</a:t>
            </a:r>
            <a:endParaRPr lang="en-US" altLang="ko-KR" sz="3600" b="1" dirty="0">
              <a:solidFill>
                <a:prstClr val="white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8442" y="240210"/>
            <a:ext cx="5895975" cy="664809"/>
          </a:xfrm>
          <a:prstGeom prst="rect">
            <a:avLst/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40213" y="3844498"/>
            <a:ext cx="15759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로그인</a:t>
            </a:r>
            <a:endParaRPr lang="en-US" altLang="ko-KR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담당 수업 조회</a:t>
            </a:r>
            <a:endParaRPr lang="en-US" altLang="ko-KR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수강생 확인</a:t>
            </a:r>
            <a:endParaRPr lang="en-US" altLang="ko-KR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수업 정원 수정</a:t>
            </a:r>
            <a:endParaRPr lang="en-US" altLang="ko-KR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992016" y="2151173"/>
            <a:ext cx="2032000" cy="4087701"/>
          </a:xfrm>
          <a:prstGeom prst="roundRect">
            <a:avLst/>
          </a:prstGeom>
          <a:solidFill>
            <a:srgbClr val="43CD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196318" y="3636279"/>
            <a:ext cx="1575974" cy="88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정원 수정</a:t>
            </a:r>
            <a:endParaRPr lang="en-US" altLang="ko-KR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7" name="타원 36"/>
          <p:cNvSpPr>
            <a:spLocks noChangeAspect="1"/>
          </p:cNvSpPr>
          <p:nvPr/>
        </p:nvSpPr>
        <p:spPr>
          <a:xfrm>
            <a:off x="1300226" y="1505721"/>
            <a:ext cx="1368159" cy="1716001"/>
          </a:xfrm>
          <a:prstGeom prst="ellipse">
            <a:avLst/>
          </a:prstGeom>
          <a:solidFill>
            <a:schemeClr val="bg1"/>
          </a:solidFill>
          <a:ln>
            <a:solidFill>
              <a:srgbClr val="43CD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43CDD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교수님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22A6CB-A030-4CAB-8534-6E9EECDDB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548" y="1910693"/>
            <a:ext cx="5033569" cy="28221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17BD43-BB0E-4050-BA6B-9B5A7D8C8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580" y="3844498"/>
            <a:ext cx="5033569" cy="3081013"/>
          </a:xfrm>
          <a:prstGeom prst="rect">
            <a:avLst/>
          </a:prstGeom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4C0F1931-F8A9-4DD6-BCDE-7824B8D76E11}"/>
              </a:ext>
            </a:extLst>
          </p:cNvPr>
          <p:cNvSpPr/>
          <p:nvPr/>
        </p:nvSpPr>
        <p:spPr>
          <a:xfrm>
            <a:off x="5731164" y="3321758"/>
            <a:ext cx="406400" cy="314960"/>
          </a:xfrm>
          <a:prstGeom prst="downArrow">
            <a:avLst/>
          </a:prstGeom>
          <a:solidFill>
            <a:srgbClr val="D96D70"/>
          </a:solidFill>
          <a:ln>
            <a:solidFill>
              <a:srgbClr val="D96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3CCB72-BDEF-465C-A694-0E56238A6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580" y="1588775"/>
            <a:ext cx="4934073" cy="35014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752A88E-E86B-46B6-8F26-6C3C11338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4384" y="4195023"/>
            <a:ext cx="4957301" cy="2978992"/>
          </a:xfrm>
          <a:prstGeom prst="rect">
            <a:avLst/>
          </a:prstGeom>
        </p:spPr>
      </p:pic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2DD728E3-69F1-438E-B461-9E08281A16E6}"/>
              </a:ext>
            </a:extLst>
          </p:cNvPr>
          <p:cNvSpPr/>
          <p:nvPr/>
        </p:nvSpPr>
        <p:spPr>
          <a:xfrm>
            <a:off x="5671811" y="3830291"/>
            <a:ext cx="406400" cy="314960"/>
          </a:xfrm>
          <a:prstGeom prst="downArrow">
            <a:avLst/>
          </a:prstGeom>
          <a:solidFill>
            <a:srgbClr val="D96D70"/>
          </a:solidFill>
          <a:ln>
            <a:solidFill>
              <a:srgbClr val="D96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E3C19BD-6128-47D0-9982-2E1CCA46EDB0}"/>
              </a:ext>
            </a:extLst>
          </p:cNvPr>
          <p:cNvSpPr/>
          <p:nvPr/>
        </p:nvSpPr>
        <p:spPr>
          <a:xfrm>
            <a:off x="6545179" y="1910693"/>
            <a:ext cx="500514" cy="388237"/>
          </a:xfrm>
          <a:prstGeom prst="roundRect">
            <a:avLst/>
          </a:prstGeom>
          <a:noFill/>
          <a:ln w="57150">
            <a:solidFill>
              <a:srgbClr val="D96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B7BEADC-E68D-4A62-8C58-EE03FAA351BB}"/>
              </a:ext>
            </a:extLst>
          </p:cNvPr>
          <p:cNvSpPr/>
          <p:nvPr/>
        </p:nvSpPr>
        <p:spPr>
          <a:xfrm>
            <a:off x="5154983" y="3524608"/>
            <a:ext cx="1965161" cy="201793"/>
          </a:xfrm>
          <a:prstGeom prst="roundRect">
            <a:avLst/>
          </a:prstGeom>
          <a:noFill/>
          <a:ln w="57150">
            <a:solidFill>
              <a:srgbClr val="D96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60B74FC-6DA5-420D-A142-2D6943C02AF7}"/>
              </a:ext>
            </a:extLst>
          </p:cNvPr>
          <p:cNvSpPr/>
          <p:nvPr/>
        </p:nvSpPr>
        <p:spPr>
          <a:xfrm>
            <a:off x="6591703" y="4536788"/>
            <a:ext cx="500514" cy="388237"/>
          </a:xfrm>
          <a:prstGeom prst="roundRect">
            <a:avLst/>
          </a:prstGeom>
          <a:noFill/>
          <a:ln w="57150">
            <a:solidFill>
              <a:srgbClr val="D96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38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 animBg="1"/>
      <p:bldP spid="20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D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17251" y="1251525"/>
            <a:ext cx="1909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-15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감사합니다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58082" y="2135826"/>
            <a:ext cx="7751687" cy="7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76312" y="2445804"/>
            <a:ext cx="7191375" cy="2547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출처</a:t>
            </a:r>
            <a:endParaRPr lang="en-US" altLang="ko-KR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탬플릿</a:t>
            </a: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– angrymomo.blog.me</a:t>
            </a:r>
          </a:p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픽토그램</a:t>
            </a: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– www.freepik.com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              www.google.com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              www.flaticon.com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              </a:t>
            </a:r>
            <a:r>
              <a:rPr lang="en-US" altLang="ko-KR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Gregror</a:t>
            </a: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Cresnar</a:t>
            </a:r>
            <a:endParaRPr lang="en-US" altLang="ko-KR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4081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B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0634" y="542206"/>
            <a:ext cx="10326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목차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AC7D218-8839-4F42-9BE5-55C140BFC587}"/>
              </a:ext>
            </a:extLst>
          </p:cNvPr>
          <p:cNvSpPr>
            <a:spLocks noChangeAspect="1"/>
          </p:cNvSpPr>
          <p:nvPr/>
        </p:nvSpPr>
        <p:spPr>
          <a:xfrm>
            <a:off x="417335" y="2156770"/>
            <a:ext cx="2543301" cy="25444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2728D72-363B-44EB-9983-C9DFCA946E35}"/>
              </a:ext>
            </a:extLst>
          </p:cNvPr>
          <p:cNvSpPr>
            <a:spLocks noChangeAspect="1"/>
          </p:cNvSpPr>
          <p:nvPr/>
        </p:nvSpPr>
        <p:spPr>
          <a:xfrm>
            <a:off x="363129" y="2108004"/>
            <a:ext cx="2646253" cy="264745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D4B077-D014-471E-8C6C-A3E68C6D6111}"/>
              </a:ext>
            </a:extLst>
          </p:cNvPr>
          <p:cNvSpPr txBox="1"/>
          <p:nvPr/>
        </p:nvSpPr>
        <p:spPr>
          <a:xfrm>
            <a:off x="373760" y="3147986"/>
            <a:ext cx="2646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00 </a:t>
            </a:r>
            <a:r>
              <a:rPr lang="ko-KR" altLang="en-US" sz="2800" b="1" dirty="0">
                <a:solidFill>
                  <a:schemeClr val="accent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계획 이행 설명</a:t>
            </a:r>
            <a:endParaRPr lang="en-US" altLang="ko-KR" sz="2800" b="1" dirty="0">
              <a:solidFill>
                <a:schemeClr val="accent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F3364BC-C123-4BA6-8F13-F88B7F8D7A54}"/>
              </a:ext>
            </a:extLst>
          </p:cNvPr>
          <p:cNvSpPr>
            <a:spLocks noChangeAspect="1"/>
          </p:cNvSpPr>
          <p:nvPr/>
        </p:nvSpPr>
        <p:spPr>
          <a:xfrm>
            <a:off x="3381231" y="2102538"/>
            <a:ext cx="2543301" cy="25444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538CA3B-FB7F-4A8E-8B58-F9D866128B31}"/>
              </a:ext>
            </a:extLst>
          </p:cNvPr>
          <p:cNvSpPr>
            <a:spLocks noChangeAspect="1"/>
          </p:cNvSpPr>
          <p:nvPr/>
        </p:nvSpPr>
        <p:spPr>
          <a:xfrm>
            <a:off x="3327025" y="2053772"/>
            <a:ext cx="2646253" cy="264745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CEF157-7182-439B-B418-F389BC0227E7}"/>
              </a:ext>
            </a:extLst>
          </p:cNvPr>
          <p:cNvSpPr txBox="1"/>
          <p:nvPr/>
        </p:nvSpPr>
        <p:spPr>
          <a:xfrm>
            <a:off x="3337656" y="3093754"/>
            <a:ext cx="2646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01 DB </a:t>
            </a:r>
            <a:r>
              <a:rPr lang="ko-KR" altLang="en-US" sz="2800" b="1" dirty="0">
                <a:solidFill>
                  <a:schemeClr val="accent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소개</a:t>
            </a:r>
            <a:endParaRPr lang="en-US" altLang="ko-KR" sz="2800" b="1" dirty="0">
              <a:solidFill>
                <a:schemeClr val="accent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107A5E5-CF1D-4977-8B04-2C8B46EC96EC}"/>
              </a:ext>
            </a:extLst>
          </p:cNvPr>
          <p:cNvSpPr>
            <a:spLocks noChangeAspect="1"/>
          </p:cNvSpPr>
          <p:nvPr/>
        </p:nvSpPr>
        <p:spPr>
          <a:xfrm>
            <a:off x="6345127" y="2076069"/>
            <a:ext cx="2543301" cy="25444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1A7DAD6-109C-472E-ACE2-20489D15F00F}"/>
              </a:ext>
            </a:extLst>
          </p:cNvPr>
          <p:cNvSpPr>
            <a:spLocks noChangeAspect="1"/>
          </p:cNvSpPr>
          <p:nvPr/>
        </p:nvSpPr>
        <p:spPr>
          <a:xfrm>
            <a:off x="6290921" y="2027303"/>
            <a:ext cx="2646253" cy="264745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137571" y="3086688"/>
            <a:ext cx="3006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02 UI </a:t>
            </a:r>
            <a:r>
              <a:rPr lang="ko-KR" altLang="en-US" sz="2800" b="1" dirty="0">
                <a:solidFill>
                  <a:schemeClr val="accent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및 기능 소개</a:t>
            </a:r>
          </a:p>
        </p:txBody>
      </p:sp>
    </p:spTree>
    <p:extLst>
      <p:ext uri="{BB962C8B-B14F-4D97-AF65-F5344CB8AC3E}">
        <p14:creationId xmlns:p14="http://schemas.microsoft.com/office/powerpoint/2010/main" val="3520181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9144000" cy="1238250"/>
          </a:xfrm>
          <a:prstGeom prst="rect">
            <a:avLst/>
          </a:prstGeom>
          <a:solidFill>
            <a:srgbClr val="43CD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E12531-6FF3-4A70-ADD4-1CF142C0B40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Noto Sans Korean Medium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Noto Sans Korean Medium" pitchFamily="34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7544" y="240210"/>
            <a:ext cx="31213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00 </a:t>
            </a:r>
            <a:r>
              <a:rPr lang="ko-KR" altLang="en-US" sz="3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계획 이행 설명</a:t>
            </a:r>
            <a:endParaRPr lang="en-US" altLang="ko-KR" sz="3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8442" y="240210"/>
            <a:ext cx="5895975" cy="664809"/>
          </a:xfrm>
          <a:prstGeom prst="rect">
            <a:avLst/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166491"/>
              </p:ext>
            </p:extLst>
          </p:nvPr>
        </p:nvGraphicFramePr>
        <p:xfrm>
          <a:off x="467544" y="1597025"/>
          <a:ext cx="4641707" cy="4870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3101">
                  <a:extLst>
                    <a:ext uri="{9D8B030D-6E8A-4147-A177-3AD203B41FA5}">
                      <a16:colId xmlns:a16="http://schemas.microsoft.com/office/drawing/2014/main" val="2424873363"/>
                    </a:ext>
                  </a:extLst>
                </a:gridCol>
                <a:gridCol w="663101">
                  <a:extLst>
                    <a:ext uri="{9D8B030D-6E8A-4147-A177-3AD203B41FA5}">
                      <a16:colId xmlns:a16="http://schemas.microsoft.com/office/drawing/2014/main" val="4198640203"/>
                    </a:ext>
                  </a:extLst>
                </a:gridCol>
                <a:gridCol w="663101">
                  <a:extLst>
                    <a:ext uri="{9D8B030D-6E8A-4147-A177-3AD203B41FA5}">
                      <a16:colId xmlns:a16="http://schemas.microsoft.com/office/drawing/2014/main" val="2404264622"/>
                    </a:ext>
                  </a:extLst>
                </a:gridCol>
                <a:gridCol w="663101">
                  <a:extLst>
                    <a:ext uri="{9D8B030D-6E8A-4147-A177-3AD203B41FA5}">
                      <a16:colId xmlns:a16="http://schemas.microsoft.com/office/drawing/2014/main" val="3503912095"/>
                    </a:ext>
                  </a:extLst>
                </a:gridCol>
                <a:gridCol w="663101">
                  <a:extLst>
                    <a:ext uri="{9D8B030D-6E8A-4147-A177-3AD203B41FA5}">
                      <a16:colId xmlns:a16="http://schemas.microsoft.com/office/drawing/2014/main" val="1886127092"/>
                    </a:ext>
                  </a:extLst>
                </a:gridCol>
                <a:gridCol w="663101">
                  <a:extLst>
                    <a:ext uri="{9D8B030D-6E8A-4147-A177-3AD203B41FA5}">
                      <a16:colId xmlns:a16="http://schemas.microsoft.com/office/drawing/2014/main" val="3487161866"/>
                    </a:ext>
                  </a:extLst>
                </a:gridCol>
                <a:gridCol w="663101">
                  <a:extLst>
                    <a:ext uri="{9D8B030D-6E8A-4147-A177-3AD203B41FA5}">
                      <a16:colId xmlns:a16="http://schemas.microsoft.com/office/drawing/2014/main" val="4098452298"/>
                    </a:ext>
                  </a:extLst>
                </a:gridCol>
              </a:tblGrid>
              <a:tr h="811742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en-US" altLang="ko-KR" sz="36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5</a:t>
                      </a:r>
                      <a:r>
                        <a:rPr lang="ko-KR" altLang="en-US" sz="36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월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86244"/>
                  </a:ext>
                </a:extLst>
              </a:tr>
              <a:tr h="811742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866983"/>
                  </a:ext>
                </a:extLst>
              </a:tr>
              <a:tr h="8117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8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9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10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11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12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13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7047211"/>
                  </a:ext>
                </a:extLst>
              </a:tr>
              <a:tr h="8117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14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15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16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17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18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19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20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236212"/>
                  </a:ext>
                </a:extLst>
              </a:tr>
              <a:tr h="8117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21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22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23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24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25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26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27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258386"/>
                  </a:ext>
                </a:extLst>
              </a:tr>
              <a:tr h="8117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28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29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30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31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846071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5938837" y="2875687"/>
            <a:ext cx="254317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43CDD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로그인</a:t>
            </a:r>
            <a:endParaRPr lang="en-US" altLang="ko-KR" sz="2400" b="1" dirty="0">
              <a:solidFill>
                <a:srgbClr val="43CDD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43CDD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회원가입</a:t>
            </a:r>
            <a:endParaRPr lang="en-US" altLang="ko-KR" sz="2400" b="1" dirty="0">
              <a:solidFill>
                <a:srgbClr val="43CDD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43CDD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학생 수강신청</a:t>
            </a:r>
            <a:endParaRPr lang="en-US" altLang="ko-KR" sz="2400" b="1" dirty="0">
              <a:solidFill>
                <a:srgbClr val="43CDD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43CDD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수강신청 조회</a:t>
            </a:r>
          </a:p>
        </p:txBody>
      </p:sp>
      <p:sp>
        <p:nvSpPr>
          <p:cNvPr id="12" name="양쪽 대괄호 11"/>
          <p:cNvSpPr/>
          <p:nvPr/>
        </p:nvSpPr>
        <p:spPr>
          <a:xfrm>
            <a:off x="6067425" y="2799486"/>
            <a:ext cx="2276475" cy="2534514"/>
          </a:xfrm>
          <a:prstGeom prst="bracketPair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설명선 2(테두리 없음) 18"/>
          <p:cNvSpPr/>
          <p:nvPr/>
        </p:nvSpPr>
        <p:spPr>
          <a:xfrm>
            <a:off x="5895975" y="3943350"/>
            <a:ext cx="2447925" cy="1076325"/>
          </a:xfrm>
          <a:prstGeom prst="callout2">
            <a:avLst>
              <a:gd name="adj1" fmla="val 20520"/>
              <a:gd name="adj2" fmla="val 7620"/>
              <a:gd name="adj3" fmla="val 21405"/>
              <a:gd name="adj4" fmla="val -10052"/>
              <a:gd name="adj5" fmla="val 116039"/>
              <a:gd name="adj6" fmla="val -32659"/>
            </a:avLst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596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9144000" cy="1238250"/>
          </a:xfrm>
          <a:prstGeom prst="rect">
            <a:avLst/>
          </a:prstGeom>
          <a:solidFill>
            <a:srgbClr val="43CD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E12531-6FF3-4A70-ADD4-1CF142C0B40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Noto Sans Korean Medium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Noto Sans Korean Medium" pitchFamily="34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7428" y="269330"/>
            <a:ext cx="31213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00 </a:t>
            </a:r>
            <a:r>
              <a:rPr lang="ko-KR" altLang="en-US" sz="3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계획 이행 설명</a:t>
            </a:r>
            <a:endParaRPr lang="en-US" altLang="ko-KR" sz="3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8442" y="240210"/>
            <a:ext cx="5895975" cy="664809"/>
          </a:xfrm>
          <a:prstGeom prst="rect">
            <a:avLst/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144755"/>
              </p:ext>
            </p:extLst>
          </p:nvPr>
        </p:nvGraphicFramePr>
        <p:xfrm>
          <a:off x="467544" y="1597025"/>
          <a:ext cx="4641707" cy="4870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3101">
                  <a:extLst>
                    <a:ext uri="{9D8B030D-6E8A-4147-A177-3AD203B41FA5}">
                      <a16:colId xmlns:a16="http://schemas.microsoft.com/office/drawing/2014/main" val="2424873363"/>
                    </a:ext>
                  </a:extLst>
                </a:gridCol>
                <a:gridCol w="663101">
                  <a:extLst>
                    <a:ext uri="{9D8B030D-6E8A-4147-A177-3AD203B41FA5}">
                      <a16:colId xmlns:a16="http://schemas.microsoft.com/office/drawing/2014/main" val="4198640203"/>
                    </a:ext>
                  </a:extLst>
                </a:gridCol>
                <a:gridCol w="663101">
                  <a:extLst>
                    <a:ext uri="{9D8B030D-6E8A-4147-A177-3AD203B41FA5}">
                      <a16:colId xmlns:a16="http://schemas.microsoft.com/office/drawing/2014/main" val="2404264622"/>
                    </a:ext>
                  </a:extLst>
                </a:gridCol>
                <a:gridCol w="663101">
                  <a:extLst>
                    <a:ext uri="{9D8B030D-6E8A-4147-A177-3AD203B41FA5}">
                      <a16:colId xmlns:a16="http://schemas.microsoft.com/office/drawing/2014/main" val="3503912095"/>
                    </a:ext>
                  </a:extLst>
                </a:gridCol>
                <a:gridCol w="663101">
                  <a:extLst>
                    <a:ext uri="{9D8B030D-6E8A-4147-A177-3AD203B41FA5}">
                      <a16:colId xmlns:a16="http://schemas.microsoft.com/office/drawing/2014/main" val="1886127092"/>
                    </a:ext>
                  </a:extLst>
                </a:gridCol>
                <a:gridCol w="663101">
                  <a:extLst>
                    <a:ext uri="{9D8B030D-6E8A-4147-A177-3AD203B41FA5}">
                      <a16:colId xmlns:a16="http://schemas.microsoft.com/office/drawing/2014/main" val="3487161866"/>
                    </a:ext>
                  </a:extLst>
                </a:gridCol>
                <a:gridCol w="663101">
                  <a:extLst>
                    <a:ext uri="{9D8B030D-6E8A-4147-A177-3AD203B41FA5}">
                      <a16:colId xmlns:a16="http://schemas.microsoft.com/office/drawing/2014/main" val="4098452298"/>
                    </a:ext>
                  </a:extLst>
                </a:gridCol>
              </a:tblGrid>
              <a:tr h="811742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en-US" altLang="ko-KR" sz="36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6</a:t>
                      </a:r>
                      <a:r>
                        <a:rPr lang="ko-KR" altLang="en-US" sz="36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월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86244"/>
                  </a:ext>
                </a:extLst>
              </a:tr>
              <a:tr h="811742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866983"/>
                  </a:ext>
                </a:extLst>
              </a:tr>
              <a:tr h="811742">
                <a:tc>
                  <a:txBody>
                    <a:bodyPr/>
                    <a:lstStyle/>
                    <a:p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8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047211"/>
                  </a:ext>
                </a:extLst>
              </a:tr>
              <a:tr h="811742">
                <a:tc>
                  <a:txBody>
                    <a:bodyPr/>
                    <a:lstStyle/>
                    <a:p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9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10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11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12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13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14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15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236212"/>
                  </a:ext>
                </a:extLst>
              </a:tr>
              <a:tr h="811742">
                <a:tc>
                  <a:txBody>
                    <a:bodyPr/>
                    <a:lstStyle/>
                    <a:p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16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17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18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19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20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21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22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E9F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258386"/>
                  </a:ext>
                </a:extLst>
              </a:tr>
              <a:tr h="811742">
                <a:tc>
                  <a:txBody>
                    <a:bodyPr/>
                    <a:lstStyle/>
                    <a:p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23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FE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24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FE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25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FE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26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FE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27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FE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28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FE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29</a:t>
                      </a:r>
                      <a:endParaRPr lang="ko-KR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846071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6126304" y="1554660"/>
            <a:ext cx="254317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43CDD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관심 과목 담기</a:t>
            </a:r>
            <a:endParaRPr lang="en-US" altLang="ko-KR" sz="2400" b="1" dirty="0">
              <a:solidFill>
                <a:srgbClr val="43CDD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43CDD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장바구니에서 </a:t>
            </a:r>
            <a:endParaRPr lang="en-US" altLang="ko-KR" sz="2400" b="1" dirty="0">
              <a:solidFill>
                <a:srgbClr val="43CDD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43CDD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수강신청</a:t>
            </a:r>
            <a:endParaRPr lang="en-US" altLang="ko-KR" sz="2400" b="1" dirty="0">
              <a:solidFill>
                <a:srgbClr val="43CDD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43CDD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담당 수업 조회</a:t>
            </a:r>
            <a:endParaRPr lang="en-US" altLang="ko-KR" sz="2400" b="1" dirty="0">
              <a:solidFill>
                <a:srgbClr val="43CDD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400" b="1" dirty="0">
              <a:solidFill>
                <a:srgbClr val="43CDD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양쪽 대괄호 11"/>
          <p:cNvSpPr/>
          <p:nvPr/>
        </p:nvSpPr>
        <p:spPr>
          <a:xfrm>
            <a:off x="6264417" y="1478460"/>
            <a:ext cx="2309812" cy="2522040"/>
          </a:xfrm>
          <a:prstGeom prst="bracketPair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설명선 2(테두리 없음) 18"/>
          <p:cNvSpPr/>
          <p:nvPr/>
        </p:nvSpPr>
        <p:spPr>
          <a:xfrm>
            <a:off x="5902467" y="2308861"/>
            <a:ext cx="2447925" cy="1076325"/>
          </a:xfrm>
          <a:prstGeom prst="callout2">
            <a:avLst>
              <a:gd name="adj1" fmla="val 21405"/>
              <a:gd name="adj2" fmla="val 14624"/>
              <a:gd name="adj3" fmla="val 21405"/>
              <a:gd name="adj4" fmla="val -10052"/>
              <a:gd name="adj5" fmla="val 116039"/>
              <a:gd name="adj6" fmla="val -32659"/>
            </a:avLst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126304" y="4240710"/>
            <a:ext cx="254317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43CDD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정원 수정</a:t>
            </a:r>
            <a:endParaRPr lang="en-US" altLang="ko-KR" sz="2400" b="1" dirty="0">
              <a:solidFill>
                <a:srgbClr val="43CDD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43CDD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사용자 정보 수정</a:t>
            </a:r>
            <a:endParaRPr lang="en-US" altLang="ko-KR" sz="2400" b="1" dirty="0">
              <a:solidFill>
                <a:srgbClr val="43CDD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43CDD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수강신청 삭제</a:t>
            </a:r>
            <a:endParaRPr lang="en-US" altLang="ko-KR" sz="2400" b="1" dirty="0">
              <a:solidFill>
                <a:srgbClr val="43CDD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43CDD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아이디</a:t>
            </a:r>
            <a:r>
              <a:rPr lang="en-US" altLang="ko-KR" sz="2400" b="1" dirty="0">
                <a:solidFill>
                  <a:srgbClr val="43CDD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400" b="1" dirty="0">
                <a:solidFill>
                  <a:srgbClr val="43CDD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비밀번호 찾기</a:t>
            </a:r>
            <a:endParaRPr lang="en-US" altLang="ko-KR" sz="2400" b="1" dirty="0">
              <a:solidFill>
                <a:srgbClr val="43CDD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양쪽 대괄호 13"/>
          <p:cNvSpPr/>
          <p:nvPr/>
        </p:nvSpPr>
        <p:spPr>
          <a:xfrm>
            <a:off x="6079543" y="4268527"/>
            <a:ext cx="2636696" cy="2438132"/>
          </a:xfrm>
          <a:prstGeom prst="bracketPair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설명선 2(테두리 없음) 14"/>
          <p:cNvSpPr/>
          <p:nvPr/>
        </p:nvSpPr>
        <p:spPr>
          <a:xfrm rot="21600000">
            <a:off x="6079543" y="4268527"/>
            <a:ext cx="2447925" cy="1076325"/>
          </a:xfrm>
          <a:prstGeom prst="callout2">
            <a:avLst>
              <a:gd name="adj1" fmla="val 21405"/>
              <a:gd name="adj2" fmla="val -39462"/>
              <a:gd name="adj3" fmla="val 21405"/>
              <a:gd name="adj4" fmla="val -17056"/>
              <a:gd name="adj5" fmla="val 110729"/>
              <a:gd name="adj6" fmla="val 25"/>
            </a:avLst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948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9144000" cy="1238250"/>
          </a:xfrm>
          <a:prstGeom prst="rect">
            <a:avLst/>
          </a:prstGeom>
          <a:solidFill>
            <a:srgbClr val="43CD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E12531-6FF3-4A70-ADD4-1CF142C0B40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Noto Sans Korean Medium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Noto Sans Korean Medium" pitchFamily="34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7544" y="249448"/>
            <a:ext cx="21323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>
                <a:solidFill>
                  <a:prstClr val="whit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01  DB</a:t>
            </a:r>
            <a:r>
              <a:rPr lang="ko-KR" altLang="en-US" sz="3600" b="1" dirty="0">
                <a:solidFill>
                  <a:prstClr val="whit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소개</a:t>
            </a:r>
            <a:endParaRPr kumimoji="0" lang="en-US" altLang="ko-KR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8442" y="240210"/>
            <a:ext cx="5895975" cy="664809"/>
          </a:xfrm>
          <a:prstGeom prst="rect">
            <a:avLst/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0BEBD8-DDFE-4F11-A1E3-3F96420DF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6134"/>
            <a:ext cx="9144000" cy="5621866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66F59DD-3B56-43F1-9847-7AC776FAA105}"/>
              </a:ext>
            </a:extLst>
          </p:cNvPr>
          <p:cNvSpPr/>
          <p:nvPr/>
        </p:nvSpPr>
        <p:spPr>
          <a:xfrm>
            <a:off x="3493971" y="4841507"/>
            <a:ext cx="664143" cy="1491916"/>
          </a:xfrm>
          <a:prstGeom prst="roundRect">
            <a:avLst/>
          </a:prstGeom>
          <a:noFill/>
          <a:ln w="38100">
            <a:solidFill>
              <a:srgbClr val="D96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432A716-FC15-41AB-B6C2-24BB1A5BAA4A}"/>
              </a:ext>
            </a:extLst>
          </p:cNvPr>
          <p:cNvSpPr/>
          <p:nvPr/>
        </p:nvSpPr>
        <p:spPr>
          <a:xfrm>
            <a:off x="6524325" y="5197642"/>
            <a:ext cx="664143" cy="1068404"/>
          </a:xfrm>
          <a:prstGeom prst="roundRect">
            <a:avLst/>
          </a:prstGeom>
          <a:noFill/>
          <a:ln w="38100">
            <a:solidFill>
              <a:srgbClr val="D96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EFFE88B-52AE-43E5-8106-6885D0B406C3}"/>
              </a:ext>
            </a:extLst>
          </p:cNvPr>
          <p:cNvSpPr/>
          <p:nvPr/>
        </p:nvSpPr>
        <p:spPr>
          <a:xfrm>
            <a:off x="229402" y="4215864"/>
            <a:ext cx="2417545" cy="1896177"/>
          </a:xfrm>
          <a:prstGeom prst="roundRect">
            <a:avLst/>
          </a:prstGeom>
          <a:noFill/>
          <a:ln w="38100">
            <a:solidFill>
              <a:srgbClr val="D96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806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9144000" cy="1238250"/>
          </a:xfrm>
          <a:prstGeom prst="rect">
            <a:avLst/>
          </a:prstGeom>
          <a:solidFill>
            <a:srgbClr val="43CD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E12531-6FF3-4A70-ADD4-1CF142C0B40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Noto Sans Korean Medium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Noto Sans Korean Medium" pitchFamily="34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7544" y="249448"/>
            <a:ext cx="34195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>
                <a:solidFill>
                  <a:prstClr val="whit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02  UI </a:t>
            </a:r>
            <a:r>
              <a:rPr lang="ko-KR" altLang="en-US" sz="3600" b="1" dirty="0">
                <a:solidFill>
                  <a:prstClr val="whit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및 기능</a:t>
            </a:r>
            <a:r>
              <a:rPr lang="en-US" altLang="ko-KR" sz="3600" b="1" dirty="0">
                <a:solidFill>
                  <a:prstClr val="whit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3600" b="1" dirty="0">
                <a:solidFill>
                  <a:prstClr val="whit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소개</a:t>
            </a:r>
            <a:endParaRPr kumimoji="0" lang="en-US" altLang="ko-KR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8442" y="240210"/>
            <a:ext cx="5895975" cy="664809"/>
          </a:xfrm>
          <a:prstGeom prst="rect">
            <a:avLst/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0744BE0-0FCF-4862-83AF-619A296C7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0" y="1674795"/>
            <a:ext cx="4533900" cy="452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03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999710" y="2151173"/>
            <a:ext cx="2180370" cy="4087701"/>
          </a:xfrm>
          <a:prstGeom prst="roundRect">
            <a:avLst/>
          </a:prstGeom>
          <a:solidFill>
            <a:srgbClr val="43CD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9144000" cy="1238250"/>
          </a:xfrm>
          <a:prstGeom prst="rect">
            <a:avLst/>
          </a:prstGeom>
          <a:solidFill>
            <a:srgbClr val="43CD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E12531-6FF3-4A70-ADD4-1CF142C0B40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Noto Sans Korean Medium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Noto Sans Korean Medium" pitchFamily="34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7544" y="249448"/>
            <a:ext cx="34195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b="1" dirty="0">
                <a:solidFill>
                  <a:prstClr val="whit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02  UI </a:t>
            </a:r>
            <a:r>
              <a:rPr lang="ko-KR" altLang="en-US" sz="3600" b="1" dirty="0">
                <a:solidFill>
                  <a:prstClr val="whit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및 기능</a:t>
            </a:r>
            <a:r>
              <a:rPr lang="en-US" altLang="ko-KR" sz="3600" b="1" dirty="0">
                <a:solidFill>
                  <a:prstClr val="whit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3600" b="1" dirty="0">
                <a:solidFill>
                  <a:prstClr val="whit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소개</a:t>
            </a:r>
            <a:endParaRPr lang="en-US" altLang="ko-KR" sz="3600" b="1" dirty="0">
              <a:solidFill>
                <a:prstClr val="white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8442" y="240210"/>
            <a:ext cx="5895975" cy="664809"/>
          </a:xfrm>
          <a:prstGeom prst="rect">
            <a:avLst/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21250" y="3810021"/>
            <a:ext cx="2137290" cy="88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로그인</a:t>
            </a:r>
            <a:endParaRPr lang="en-US" altLang="ko-KR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아이디 </a:t>
            </a: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/</a:t>
            </a: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비밀번호 찾기</a:t>
            </a:r>
            <a:endParaRPr lang="en-US" altLang="ko-KR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3" name="타원 32"/>
          <p:cNvSpPr>
            <a:spLocks noChangeAspect="1"/>
          </p:cNvSpPr>
          <p:nvPr/>
        </p:nvSpPr>
        <p:spPr>
          <a:xfrm>
            <a:off x="1441920" y="1478460"/>
            <a:ext cx="1295950" cy="1716001"/>
          </a:xfrm>
          <a:prstGeom prst="ellipse">
            <a:avLst/>
          </a:prstGeom>
          <a:solidFill>
            <a:schemeClr val="bg1"/>
          </a:solidFill>
          <a:ln>
            <a:solidFill>
              <a:srgbClr val="43CD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43CDD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학생</a:t>
            </a:r>
            <a:endParaRPr lang="en-US" altLang="ko-KR" sz="2400" b="1" dirty="0">
              <a:solidFill>
                <a:srgbClr val="43CDD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sz="2400" b="1" dirty="0">
                <a:solidFill>
                  <a:srgbClr val="43CDD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&amp;</a:t>
            </a:r>
          </a:p>
          <a:p>
            <a:pPr algn="ctr"/>
            <a:r>
              <a:rPr lang="ko-KR" altLang="en-US" sz="2400" b="1" dirty="0">
                <a:solidFill>
                  <a:srgbClr val="43CDD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교수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EBE910B-6494-4267-A98A-226B398E7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429" y="4451564"/>
            <a:ext cx="4947920" cy="2551700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F165189-A0C4-45EA-99F0-CFE4F1434857}"/>
              </a:ext>
            </a:extLst>
          </p:cNvPr>
          <p:cNvSpPr/>
          <p:nvPr/>
        </p:nvSpPr>
        <p:spPr>
          <a:xfrm>
            <a:off x="6377834" y="4451566"/>
            <a:ext cx="1455878" cy="244018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B835E68-4E66-45FB-9FCB-4C84572FDBDA}"/>
              </a:ext>
            </a:extLst>
          </p:cNvPr>
          <p:cNvCxnSpPr/>
          <p:nvPr/>
        </p:nvCxnSpPr>
        <p:spPr>
          <a:xfrm>
            <a:off x="3573265" y="4094480"/>
            <a:ext cx="4591194" cy="0"/>
          </a:xfrm>
          <a:prstGeom prst="line">
            <a:avLst/>
          </a:prstGeom>
          <a:ln w="38100">
            <a:solidFill>
              <a:srgbClr val="D96D7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BC986451-F2B1-4057-8F0F-CA952580D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295" y="2473235"/>
            <a:ext cx="4776282" cy="324249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577D0B6-79AE-41CA-AB8E-405E59121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1540" y="4903058"/>
            <a:ext cx="4334641" cy="181824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EE7DF55-949A-43EB-8FC9-5ED285092F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4195" y="1295866"/>
            <a:ext cx="4089333" cy="1266106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7A9117E-D2B2-4B3C-AF61-B052A08F0CAF}"/>
              </a:ext>
            </a:extLst>
          </p:cNvPr>
          <p:cNvCxnSpPr/>
          <p:nvPr/>
        </p:nvCxnSpPr>
        <p:spPr>
          <a:xfrm>
            <a:off x="3591383" y="4885946"/>
            <a:ext cx="4591194" cy="0"/>
          </a:xfrm>
          <a:prstGeom prst="line">
            <a:avLst/>
          </a:prstGeom>
          <a:ln w="38100">
            <a:solidFill>
              <a:srgbClr val="D96D7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BCEF2E7-FDC6-4596-AF1F-8E93AC6C211C}"/>
              </a:ext>
            </a:extLst>
          </p:cNvPr>
          <p:cNvCxnSpPr/>
          <p:nvPr/>
        </p:nvCxnSpPr>
        <p:spPr>
          <a:xfrm>
            <a:off x="3591383" y="2581757"/>
            <a:ext cx="4591194" cy="0"/>
          </a:xfrm>
          <a:prstGeom prst="line">
            <a:avLst/>
          </a:prstGeom>
          <a:ln w="38100">
            <a:solidFill>
              <a:srgbClr val="D96D7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22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999710" y="2151173"/>
            <a:ext cx="2180370" cy="4087701"/>
          </a:xfrm>
          <a:prstGeom prst="roundRect">
            <a:avLst/>
          </a:prstGeom>
          <a:solidFill>
            <a:srgbClr val="43CD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9144000" cy="1238250"/>
          </a:xfrm>
          <a:prstGeom prst="rect">
            <a:avLst/>
          </a:prstGeom>
          <a:solidFill>
            <a:srgbClr val="43CD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E12531-6FF3-4A70-ADD4-1CF142C0B40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Noto Sans Korean Medium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Noto Sans Korean Medium" pitchFamily="34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7544" y="249448"/>
            <a:ext cx="34195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b="1" dirty="0">
                <a:solidFill>
                  <a:prstClr val="whit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02  UI </a:t>
            </a:r>
            <a:r>
              <a:rPr lang="ko-KR" altLang="en-US" sz="3600" b="1" dirty="0">
                <a:solidFill>
                  <a:prstClr val="whit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및 기능</a:t>
            </a:r>
            <a:r>
              <a:rPr lang="en-US" altLang="ko-KR" sz="3600" b="1" dirty="0">
                <a:solidFill>
                  <a:prstClr val="whit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3600" b="1" dirty="0">
                <a:solidFill>
                  <a:prstClr val="whit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소개</a:t>
            </a:r>
            <a:endParaRPr lang="en-US" altLang="ko-KR" sz="3600" b="1" dirty="0">
              <a:solidFill>
                <a:prstClr val="white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8442" y="240210"/>
            <a:ext cx="5895975" cy="664809"/>
          </a:xfrm>
          <a:prstGeom prst="rect">
            <a:avLst/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44372" y="3981499"/>
            <a:ext cx="1691046" cy="470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사용자 정보 수정</a:t>
            </a:r>
            <a:endParaRPr lang="en-US" altLang="ko-KR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3" name="타원 32"/>
          <p:cNvSpPr>
            <a:spLocks noChangeAspect="1"/>
          </p:cNvSpPr>
          <p:nvPr/>
        </p:nvSpPr>
        <p:spPr>
          <a:xfrm>
            <a:off x="1441920" y="1478460"/>
            <a:ext cx="1295950" cy="1716001"/>
          </a:xfrm>
          <a:prstGeom prst="ellipse">
            <a:avLst/>
          </a:prstGeom>
          <a:solidFill>
            <a:schemeClr val="bg1"/>
          </a:solidFill>
          <a:ln>
            <a:solidFill>
              <a:srgbClr val="43CD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43CDD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학생</a:t>
            </a:r>
            <a:endParaRPr lang="en-US" altLang="ko-KR" sz="2400" b="1" dirty="0">
              <a:solidFill>
                <a:srgbClr val="43CDD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sz="2400" b="1" dirty="0">
                <a:solidFill>
                  <a:srgbClr val="43CDD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&amp;</a:t>
            </a:r>
          </a:p>
          <a:p>
            <a:pPr algn="ctr"/>
            <a:r>
              <a:rPr lang="ko-KR" altLang="en-US" sz="2400" b="1" dirty="0">
                <a:solidFill>
                  <a:srgbClr val="43CDD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교수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D83D1E-7F61-4A59-8A69-541E4438A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429" y="2029781"/>
            <a:ext cx="4947920" cy="309731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EBE910B-6494-4267-A98A-226B398E7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429" y="4451564"/>
            <a:ext cx="4947920" cy="255170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05C363E-BDB3-4103-95D7-75B5965E7162}"/>
              </a:ext>
            </a:extLst>
          </p:cNvPr>
          <p:cNvSpPr/>
          <p:nvPr/>
        </p:nvSpPr>
        <p:spPr>
          <a:xfrm>
            <a:off x="3758639" y="3143302"/>
            <a:ext cx="1311201" cy="571393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7068033-FB97-40BE-B9F4-18A029713FF8}"/>
              </a:ext>
            </a:extLst>
          </p:cNvPr>
          <p:cNvSpPr/>
          <p:nvPr/>
        </p:nvSpPr>
        <p:spPr>
          <a:xfrm>
            <a:off x="6522511" y="3143303"/>
            <a:ext cx="1311201" cy="571393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072D18C-0AE0-4815-BB4D-BD99EF82E2B7}"/>
              </a:ext>
            </a:extLst>
          </p:cNvPr>
          <p:cNvSpPr/>
          <p:nvPr/>
        </p:nvSpPr>
        <p:spPr>
          <a:xfrm>
            <a:off x="5207217" y="2023543"/>
            <a:ext cx="746544" cy="255260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18DF765-D88F-474C-A721-9FEE85FF1E04}"/>
              </a:ext>
            </a:extLst>
          </p:cNvPr>
          <p:cNvSpPr/>
          <p:nvPr/>
        </p:nvSpPr>
        <p:spPr>
          <a:xfrm>
            <a:off x="7220733" y="2029781"/>
            <a:ext cx="612979" cy="249022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1F9196D-9780-44C3-9E11-30FCF0F262CA}"/>
              </a:ext>
            </a:extLst>
          </p:cNvPr>
          <p:cNvSpPr/>
          <p:nvPr/>
        </p:nvSpPr>
        <p:spPr>
          <a:xfrm>
            <a:off x="5953761" y="2018541"/>
            <a:ext cx="746544" cy="255260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F165189-A0C4-45EA-99F0-CFE4F1434857}"/>
              </a:ext>
            </a:extLst>
          </p:cNvPr>
          <p:cNvSpPr/>
          <p:nvPr/>
        </p:nvSpPr>
        <p:spPr>
          <a:xfrm>
            <a:off x="6377834" y="4451566"/>
            <a:ext cx="1455878" cy="244018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B835E68-4E66-45FB-9FCB-4C84572FDBDA}"/>
              </a:ext>
            </a:extLst>
          </p:cNvPr>
          <p:cNvCxnSpPr/>
          <p:nvPr/>
        </p:nvCxnSpPr>
        <p:spPr>
          <a:xfrm>
            <a:off x="3573265" y="4094480"/>
            <a:ext cx="4591194" cy="0"/>
          </a:xfrm>
          <a:prstGeom prst="line">
            <a:avLst/>
          </a:prstGeom>
          <a:ln w="38100">
            <a:solidFill>
              <a:srgbClr val="D96D7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64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999710" y="2151173"/>
            <a:ext cx="2180370" cy="4087701"/>
          </a:xfrm>
          <a:prstGeom prst="roundRect">
            <a:avLst/>
          </a:prstGeom>
          <a:solidFill>
            <a:srgbClr val="43CD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9144000" cy="1238250"/>
          </a:xfrm>
          <a:prstGeom prst="rect">
            <a:avLst/>
          </a:prstGeom>
          <a:solidFill>
            <a:srgbClr val="43CD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E12531-6FF3-4A70-ADD4-1CF142C0B40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Noto Sans Korean Medium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Noto Sans Korean Medium" pitchFamily="34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7544" y="249448"/>
            <a:ext cx="34195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b="1" dirty="0">
                <a:solidFill>
                  <a:prstClr val="whit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02  UI </a:t>
            </a:r>
            <a:r>
              <a:rPr lang="ko-KR" altLang="en-US" sz="3600" b="1" dirty="0">
                <a:solidFill>
                  <a:prstClr val="whit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및 기능</a:t>
            </a:r>
            <a:r>
              <a:rPr lang="en-US" altLang="ko-KR" sz="3600" b="1" dirty="0">
                <a:solidFill>
                  <a:prstClr val="whit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3600" b="1" dirty="0">
                <a:solidFill>
                  <a:prstClr val="whit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소개</a:t>
            </a:r>
            <a:endParaRPr lang="en-US" altLang="ko-KR" sz="3600" b="1" dirty="0">
              <a:solidFill>
                <a:prstClr val="white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8442" y="240210"/>
            <a:ext cx="5895975" cy="664809"/>
          </a:xfrm>
          <a:prstGeom prst="rect">
            <a:avLst/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44372" y="3663540"/>
            <a:ext cx="1691046" cy="1301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수강신청 입력</a:t>
            </a:r>
            <a:endParaRPr lang="en-US" altLang="ko-KR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수강신청 삭제</a:t>
            </a:r>
            <a:endParaRPr lang="en-US" altLang="ko-KR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수강신청 조회</a:t>
            </a:r>
            <a:endParaRPr lang="en-US" altLang="ko-KR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3" name="타원 32"/>
          <p:cNvSpPr>
            <a:spLocks noChangeAspect="1"/>
          </p:cNvSpPr>
          <p:nvPr/>
        </p:nvSpPr>
        <p:spPr>
          <a:xfrm>
            <a:off x="1441920" y="1478460"/>
            <a:ext cx="1295950" cy="1716001"/>
          </a:xfrm>
          <a:prstGeom prst="ellipse">
            <a:avLst/>
          </a:prstGeom>
          <a:solidFill>
            <a:schemeClr val="bg1"/>
          </a:solidFill>
          <a:ln>
            <a:solidFill>
              <a:srgbClr val="43CD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43CDD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학생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A3E8AC-C1C1-4E44-BBAA-2167025BC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091" y="2039415"/>
            <a:ext cx="5210501" cy="1567586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C8A75A9-8018-4194-8EBF-89BF04FC96D2}"/>
              </a:ext>
            </a:extLst>
          </p:cNvPr>
          <p:cNvCxnSpPr/>
          <p:nvPr/>
        </p:nvCxnSpPr>
        <p:spPr>
          <a:xfrm>
            <a:off x="3603745" y="3850640"/>
            <a:ext cx="4591194" cy="0"/>
          </a:xfrm>
          <a:prstGeom prst="line">
            <a:avLst/>
          </a:prstGeom>
          <a:ln w="38100">
            <a:solidFill>
              <a:srgbClr val="D96D7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6764E19D-0240-4452-8225-5B757D386392}"/>
              </a:ext>
            </a:extLst>
          </p:cNvPr>
          <p:cNvSpPr/>
          <p:nvPr/>
        </p:nvSpPr>
        <p:spPr>
          <a:xfrm>
            <a:off x="5738871" y="1611423"/>
            <a:ext cx="320939" cy="539750"/>
          </a:xfrm>
          <a:custGeom>
            <a:avLst/>
            <a:gdLst>
              <a:gd name="connsiteX0" fmla="*/ 0 w 518160"/>
              <a:gd name="connsiteY0" fmla="*/ 457200 h 721360"/>
              <a:gd name="connsiteX1" fmla="*/ 223520 w 518160"/>
              <a:gd name="connsiteY1" fmla="*/ 721360 h 721360"/>
              <a:gd name="connsiteX2" fmla="*/ 518160 w 518160"/>
              <a:gd name="connsiteY2" fmla="*/ 0 h 721360"/>
              <a:gd name="connsiteX3" fmla="*/ 213360 w 518160"/>
              <a:gd name="connsiteY3" fmla="*/ 558800 h 721360"/>
              <a:gd name="connsiteX4" fmla="*/ 0 w 518160"/>
              <a:gd name="connsiteY4" fmla="*/ 45720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160" h="721360">
                <a:moveTo>
                  <a:pt x="0" y="457200"/>
                </a:moveTo>
                <a:lnTo>
                  <a:pt x="223520" y="721360"/>
                </a:lnTo>
                <a:lnTo>
                  <a:pt x="518160" y="0"/>
                </a:lnTo>
                <a:lnTo>
                  <a:pt x="213360" y="558800"/>
                </a:lnTo>
                <a:lnTo>
                  <a:pt x="0" y="457200"/>
                </a:lnTo>
                <a:close/>
              </a:path>
            </a:pathLst>
          </a:custGeom>
          <a:solidFill>
            <a:srgbClr val="D96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0808D9-7E06-446A-96F6-5BD1FBE01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080" y="4120515"/>
            <a:ext cx="4390859" cy="2083163"/>
          </a:xfrm>
          <a:prstGeom prst="rect">
            <a:avLst/>
          </a:prstGeom>
        </p:spPr>
      </p:pic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7A523A9F-CA9F-4B28-A91A-C01832592749}"/>
              </a:ext>
            </a:extLst>
          </p:cNvPr>
          <p:cNvSpPr/>
          <p:nvPr/>
        </p:nvSpPr>
        <p:spPr>
          <a:xfrm>
            <a:off x="6499762" y="3765118"/>
            <a:ext cx="320939" cy="539750"/>
          </a:xfrm>
          <a:custGeom>
            <a:avLst/>
            <a:gdLst>
              <a:gd name="connsiteX0" fmla="*/ 0 w 518160"/>
              <a:gd name="connsiteY0" fmla="*/ 457200 h 721360"/>
              <a:gd name="connsiteX1" fmla="*/ 223520 w 518160"/>
              <a:gd name="connsiteY1" fmla="*/ 721360 h 721360"/>
              <a:gd name="connsiteX2" fmla="*/ 518160 w 518160"/>
              <a:gd name="connsiteY2" fmla="*/ 0 h 721360"/>
              <a:gd name="connsiteX3" fmla="*/ 213360 w 518160"/>
              <a:gd name="connsiteY3" fmla="*/ 558800 h 721360"/>
              <a:gd name="connsiteX4" fmla="*/ 0 w 518160"/>
              <a:gd name="connsiteY4" fmla="*/ 45720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160" h="721360">
                <a:moveTo>
                  <a:pt x="0" y="457200"/>
                </a:moveTo>
                <a:lnTo>
                  <a:pt x="223520" y="721360"/>
                </a:lnTo>
                <a:lnTo>
                  <a:pt x="518160" y="0"/>
                </a:lnTo>
                <a:lnTo>
                  <a:pt x="213360" y="558800"/>
                </a:lnTo>
                <a:lnTo>
                  <a:pt x="0" y="457200"/>
                </a:lnTo>
                <a:close/>
              </a:path>
            </a:pathLst>
          </a:custGeom>
          <a:solidFill>
            <a:srgbClr val="D96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53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옥색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43CBD7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1777</TotalTime>
  <Words>269</Words>
  <Application>Microsoft Office PowerPoint</Application>
  <PresentationFormat>화면 슬라이드 쇼(4:3)</PresentationFormat>
  <Paragraphs>148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나눔바른펜</vt:lpstr>
      <vt:lpstr>Arial</vt:lpstr>
      <vt:lpstr>맑은 고딕</vt:lpstr>
      <vt:lpstr>Noto Sans Korean Medium</vt:lpstr>
      <vt:lpstr>Noto Sans Korean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Angry MOMO Presentation</dc:title>
  <dc:creator>madeit-top1</dc:creator>
  <cp:lastModifiedBy>Kim YoonA</cp:lastModifiedBy>
  <cp:revision>106</cp:revision>
  <dcterms:created xsi:type="dcterms:W3CDTF">2014-08-30T22:01:36Z</dcterms:created>
  <dcterms:modified xsi:type="dcterms:W3CDTF">2019-06-16T12:07:23Z</dcterms:modified>
</cp:coreProperties>
</file>